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67" r:id="rId2"/>
    <p:sldId id="256" r:id="rId3"/>
    <p:sldId id="265" r:id="rId4"/>
    <p:sldId id="257" r:id="rId5"/>
    <p:sldId id="258" r:id="rId6"/>
    <p:sldId id="259" r:id="rId7"/>
    <p:sldId id="260" r:id="rId8"/>
    <p:sldId id="261" r:id="rId9"/>
    <p:sldId id="263" r:id="rId10"/>
    <p:sldId id="262" r:id="rId11"/>
    <p:sldId id="264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D03C989-5ACD-44E9-8251-620D9FF65ADC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CF020BB-BA71-4F70-ADF6-2B723C09B2F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368152"/>
          </a:xfrm>
        </p:spPr>
        <p:txBody>
          <a:bodyPr/>
          <a:lstStyle/>
          <a:p>
            <a:r>
              <a:rPr lang="en-GB" dirty="0" smtClean="0"/>
              <a:t>All the Light We Cannot See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GB" dirty="0" smtClean="0"/>
              <a:t>Name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GB" dirty="0" smtClean="0"/>
              <a:t>Professor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GB" dirty="0" smtClean="0"/>
              <a:t>Course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GB" dirty="0" smtClean="0"/>
              <a:t>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514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908720"/>
            <a:ext cx="7272808" cy="144016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All The Light We Cannot See- Anthony </a:t>
            </a:r>
            <a:r>
              <a:rPr lang="en-GB" dirty="0" err="1" smtClean="0"/>
              <a:t>Doerr</a:t>
            </a:r>
            <a:r>
              <a:rPr lang="en-GB" dirty="0" smtClean="0"/>
              <a:t>, 2014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2780928"/>
            <a:ext cx="7406640" cy="1296144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Terms To Know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467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Narrative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i="1" dirty="0" smtClean="0"/>
              <a:t>All the Light We Cannot See </a:t>
            </a:r>
            <a:r>
              <a:rPr lang="en-GB" dirty="0" smtClean="0"/>
              <a:t>(</a:t>
            </a:r>
            <a:r>
              <a:rPr lang="en-GB" dirty="0" err="1" smtClean="0"/>
              <a:t>Doerr</a:t>
            </a:r>
            <a:r>
              <a:rPr lang="en-GB" dirty="0" smtClean="0"/>
              <a:t>, 2014)  is told in nearly 200 short chapters, and constantly cutting back and forth between two main characters, namely: </a:t>
            </a:r>
            <a:r>
              <a:rPr lang="en-GB" dirty="0" smtClean="0">
                <a:solidFill>
                  <a:srgbClr val="FF0000"/>
                </a:solidFill>
              </a:rPr>
              <a:t>Marie-Laure LeBlanc</a:t>
            </a:r>
            <a:r>
              <a:rPr lang="en-GB" dirty="0" smtClean="0"/>
              <a:t>, a young, blind French girl who excels at reading and studying science, and </a:t>
            </a:r>
            <a:r>
              <a:rPr lang="en-GB" dirty="0" smtClean="0">
                <a:solidFill>
                  <a:srgbClr val="FF0000"/>
                </a:solidFill>
              </a:rPr>
              <a:t>Werner Pfennig</a:t>
            </a:r>
            <a:r>
              <a:rPr lang="en-GB" dirty="0" smtClean="0"/>
              <a:t>, a young German boy with natural ability and passion for radio engineering.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1202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Setting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story is set in Germany and France before and during the German occupation of France.</a:t>
            </a:r>
          </a:p>
          <a:p>
            <a:r>
              <a:rPr lang="en-GB" dirty="0" smtClean="0"/>
              <a:t>The slow pace of the story provides both an insight into the characters’ inner thoughts and increases the narrative tension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6473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Sentry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</a:t>
            </a:r>
            <a:r>
              <a:rPr lang="en-GB" dirty="0" smtClean="0"/>
              <a:t> person who </a:t>
            </a:r>
            <a:r>
              <a:rPr lang="en-GB" dirty="0" smtClean="0">
                <a:effectLst/>
              </a:rPr>
              <a:t>stands guard</a:t>
            </a:r>
          </a:p>
          <a:p>
            <a:pPr marL="0" indent="0">
              <a:buNone/>
            </a:pPr>
            <a:r>
              <a:rPr lang="en-GB" dirty="0" smtClean="0"/>
              <a:t>Example: She successfully bluffed her way </a:t>
            </a:r>
            <a:r>
              <a:rPr lang="en-GB" dirty="0" smtClean="0">
                <a:effectLst/>
              </a:rPr>
              <a:t>past the sentry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4659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Ravine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</a:t>
            </a:r>
            <a:r>
              <a:rPr lang="en-GB" dirty="0" smtClean="0"/>
              <a:t> deep narrow steep-sided valley — particularly the one formed by </a:t>
            </a:r>
            <a:r>
              <a:rPr lang="en-GB" dirty="0" smtClean="0">
                <a:effectLst/>
              </a:rPr>
              <a:t>running water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Example: His van plunged into a 10-foot ravine while he was reversing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7252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Pendulum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a weight hanging from a fixed location so that the weight swings freely back and forth under the influence of gravity — such as is seen in clocks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Same to a change that is roughly proportional and in the opposite direction of a prior change — such as a change </a:t>
            </a:r>
            <a:r>
              <a:rPr lang="en-GB" dirty="0" smtClean="0">
                <a:effectLst/>
              </a:rPr>
              <a:t>in opinion.</a:t>
            </a:r>
          </a:p>
          <a:p>
            <a:r>
              <a:rPr lang="en-GB" dirty="0" smtClean="0"/>
              <a:t>Example: To keep time, a clock uses a pendulum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11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Rigorous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thorough and careful procedure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Example: The college must have followed admission procedures rigorously before admitting foreign students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1512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Lattice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</a:t>
            </a:r>
            <a:r>
              <a:rPr lang="en-GB" dirty="0" smtClean="0"/>
              <a:t>n object or pattern made from crisscrossing two sets of lines — leaving diamond- or square-shaped spaces where they do not overlap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Alternatively, an arrangement of points or particles or objects in a regular </a:t>
            </a:r>
            <a:r>
              <a:rPr lang="en-GB" dirty="0" smtClean="0">
                <a:effectLst/>
              </a:rPr>
              <a:t>periodic pattern.</a:t>
            </a:r>
          </a:p>
          <a:p>
            <a:pPr marL="0" indent="0">
              <a:buNone/>
            </a:pPr>
            <a:r>
              <a:rPr lang="en-GB" dirty="0" smtClean="0"/>
              <a:t>Example: His house had a decorative lattice fence at the back before it was demolished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9638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Accord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 agreement.</a:t>
            </a:r>
          </a:p>
          <a:p>
            <a:endParaRPr lang="en-GB" dirty="0"/>
          </a:p>
          <a:p>
            <a:r>
              <a:rPr lang="en-GB" dirty="0" smtClean="0"/>
              <a:t>Example: U.N </a:t>
            </a:r>
            <a:r>
              <a:rPr lang="en-GB" dirty="0" smtClean="0"/>
              <a:t>member States </a:t>
            </a:r>
            <a:r>
              <a:rPr lang="en-GB" dirty="0" smtClean="0"/>
              <a:t>have not signed a common accord in relation to immigrants from Syria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8128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Monsieur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</a:t>
            </a:r>
            <a:r>
              <a:rPr lang="en-GB" dirty="0" err="1" smtClean="0"/>
              <a:t>french</a:t>
            </a:r>
            <a:r>
              <a:rPr lang="en-GB" dirty="0" smtClean="0"/>
              <a:t> equivalent to “</a:t>
            </a:r>
            <a:r>
              <a:rPr lang="en-GB" dirty="0" err="1" smtClean="0"/>
              <a:t>Mr.</a:t>
            </a:r>
            <a:r>
              <a:rPr lang="en-GB" dirty="0" smtClean="0"/>
              <a:t>” in English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Same as French equivalent to “Sir” in English; being a polite way of addressing a male person.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4871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Doerr</a:t>
            </a:r>
            <a:r>
              <a:rPr lang="en-GB" dirty="0" smtClean="0"/>
              <a:t>, A. (2014). All the Light We Cannot See. Scribner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30396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95</TotalTime>
  <Words>311</Words>
  <Application>Microsoft Office PowerPoint</Application>
  <PresentationFormat>On-screen Show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Pushpin</vt:lpstr>
      <vt:lpstr>All the Light We Cannot See</vt:lpstr>
      <vt:lpstr>All The Light We Cannot See- Anthony Doerr, 2014</vt:lpstr>
      <vt:lpstr>Narrative</vt:lpstr>
      <vt:lpstr>Setting</vt:lpstr>
      <vt:lpstr>Sentry</vt:lpstr>
      <vt:lpstr>Ravine</vt:lpstr>
      <vt:lpstr>Pendulum</vt:lpstr>
      <vt:lpstr>Rigorous</vt:lpstr>
      <vt:lpstr>Lattice</vt:lpstr>
      <vt:lpstr>Accord</vt:lpstr>
      <vt:lpstr>Monsieur</vt:lpstr>
      <vt:lpstr>References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The Light We Cannot See-</dc:title>
  <dc:creator>User</dc:creator>
  <cp:lastModifiedBy>User</cp:lastModifiedBy>
  <cp:revision>9</cp:revision>
  <dcterms:created xsi:type="dcterms:W3CDTF">2017-10-23T09:53:14Z</dcterms:created>
  <dcterms:modified xsi:type="dcterms:W3CDTF">2017-10-23T11:33:43Z</dcterms:modified>
</cp:coreProperties>
</file>